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62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4" r:id="rId22"/>
    <p:sldLayoutId id="2147483675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</a:t>
            </a:r>
            <a:r>
              <a:rPr lang="en-US" dirty="0"/>
              <a:t>er Basics: Custom Plugins Why and How</a:t>
            </a:r>
            <a:endParaRPr dirty="0"/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Custom Plugin Implementation Options</a:t>
            </a:r>
            <a:endParaRPr dirty="0"/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Studio</a:t>
            </a:r>
          </a:p>
          <a:p>
            <a:pPr lvl="1"/>
            <a:r>
              <a:rPr lang="en-US" dirty="0"/>
              <a:t>Advantage – Player completely contains plugin</a:t>
            </a:r>
          </a:p>
          <a:p>
            <a:pPr lvl="1"/>
            <a:r>
              <a:rPr lang="en-US" dirty="0"/>
              <a:t>Disadvantage – If player accepts options, a bit more difficult in Studio</a:t>
            </a:r>
          </a:p>
          <a:p>
            <a:r>
              <a:rPr lang="en-US" sz="4400" dirty="0"/>
              <a:t>Code</a:t>
            </a:r>
          </a:p>
          <a:p>
            <a:pPr lvl="1"/>
            <a:r>
              <a:rPr lang="en-US" dirty="0"/>
              <a:t>Advantage – If player accepts options, easy to do on HTML page</a:t>
            </a:r>
          </a:p>
          <a:p>
            <a:pPr lvl="1"/>
            <a:r>
              <a:rPr lang="en-US" dirty="0"/>
              <a:t>Disadvantage – Need code on HTML page to use</a:t>
            </a:r>
            <a:endParaRPr dirty="0"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64</Words>
  <Application>Microsoft Macintosh PowerPoint</Application>
  <PresentationFormat>Custom</PresentationFormat>
  <Paragraphs>11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bc-16x9-template</vt:lpstr>
      <vt:lpstr>Developer Basics: Custom Plugins Why and How</vt:lpstr>
      <vt:lpstr>Custom Plugin Implementation Options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36</cp:revision>
  <dcterms:modified xsi:type="dcterms:W3CDTF">2019-06-14T19:28:50Z</dcterms:modified>
</cp:coreProperties>
</file>